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59" r:id="rId6"/>
    <p:sldId id="265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C4C"/>
    <a:srgbClr val="1F3A64"/>
    <a:srgbClr val="1C3B65"/>
    <a:srgbClr val="167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5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54974-2208-47DA-81D7-3A8A495C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6480E1-9BB2-4797-B28B-FF32AEE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7459AE-4CE5-4DE5-9281-01D970DB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14ED4-6EFE-4958-898C-39A49EDF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346E52-E784-40D2-883C-8EE491B3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35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50728-ADFA-435B-A612-86BDE499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73ED87-52E3-4E1E-8646-D07B0F16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8EF417-03CA-4653-A8D4-51D2CA4F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074EEE-F07B-44A2-B9F9-43B99FF1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D1FEF-E35B-41B1-843F-9997A26B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67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A94F20-67C3-43D0-8CC1-9B02157E8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301224-F33F-47CC-B584-9035E32AA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060471-D0BD-4F3D-AB76-54305116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847519-0A50-4FEB-9C18-97118BE4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4E11F2-19CA-4673-8DD2-860E8C19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1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19596-9B30-40B6-AA8F-911A06E4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AAC54A-3D24-44EF-94FE-146212950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CE0B71-8C4A-4E3C-9ED1-AAAE6F79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DBA1F-B954-4DB3-86D2-44F1B2E0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64FF6-6211-4433-A31E-47123B9C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9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05015-AECA-4D62-8E87-C04EB623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FBF2ED-934B-49D0-A845-6DC389229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F28ABD-F3AB-443B-8563-3494A495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793B53-2D69-4DF9-AA2F-D3DB67D3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C264D-699F-498A-A64B-5BB4E4DD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46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810CD-3966-4A20-9416-2B4249E9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FCBC05-33B9-4417-8A36-E54BB3878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9F6511-130D-46D4-9C0B-36E05910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367A7D-715B-4FF9-B29A-DACB95B9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5A2B9C-E0A6-4BA6-A9DE-314E3B3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5676FD-4A2E-47AE-83BA-C309F290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7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0107C-CE5E-42B8-8E45-1824F947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5D9A66-0DDF-4614-88D4-A92A3A4BD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E5EB08-1CDC-4AF1-9B25-08DD4A1C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B7CBFA-A9EB-45E2-A2F1-3F366B287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238580-5282-4982-B932-C46D1189C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5BDB29-DF9E-4442-A36D-BABF8D1A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FB6D76-C75E-408E-9279-477ABFCC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66FA02-589D-43DE-B88F-74D86F16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43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C074D-006C-48E7-9D7C-C7740AAB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F00903-A88B-4BA7-B1A3-98995EC7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C422D8-C1C1-4038-A856-9F0D366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2D8E30-1C12-4286-9811-14FDCD8F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7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211961-F90A-411C-8969-35C097C5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3C1C71-E2B8-4694-9BEF-DF48A205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659A12-8E4F-4453-AD7C-AB510DFD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3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3E9D1-35D4-4843-A461-8950A183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4C2FFE-2FF8-4E92-B17F-B6AEA415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6902FE-CEA4-44C0-AD46-1AF61011A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BF0A68-A567-48AD-BC5F-7F4BC95C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9E612-8D60-42B5-A33B-2A40C45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1D4876-C833-4BE9-B216-47E96A88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4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6A17B-4FE0-4986-85AA-F1CB9DBC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4EE264-314E-4D74-9027-21B96D1D1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260B71-4ADB-44DF-8BBA-8B0289207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9E7938-BA46-496D-B852-93B21DCD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2AB27E-D916-489C-9B63-2AC7604A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DA79C9-D764-4789-B4FE-874DF38E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31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67E239-ADD2-4BD7-A5BB-B9DB107B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AE018-9077-4AB2-9E9A-C7F5D00E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BA3FC-D938-4059-BAA3-419A485DF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4E26-DCB5-40A0-A47D-7311209A2139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17846-82B1-4891-9444-29A70452F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C92583-0384-4D84-85F3-61359BA40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9008-3883-4BF3-A411-22AC8BDFE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0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6F64DCAD-6E67-4691-A7D2-DAFB1798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0" y="-1"/>
            <a:ext cx="12192000" cy="687125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F259586-4572-442A-A226-707728A41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533" y="2845839"/>
            <a:ext cx="3049588" cy="8117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EDDA8D-EEB9-48D5-89A1-671D71A9A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7" y="592667"/>
            <a:ext cx="4823972" cy="48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7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6F64DCAD-6E67-4691-A7D2-DAFB1798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0" y="-1"/>
            <a:ext cx="12192000" cy="68712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EDDA8D-EEB9-48D5-89A1-671D71A9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7" y="592667"/>
            <a:ext cx="4823972" cy="48239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50BD29-C80E-4060-BE0F-5B449544B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3" y="2924893"/>
            <a:ext cx="4045048" cy="8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C655A68-DDA8-49FB-A583-773558DA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0" y="-6626"/>
            <a:ext cx="12192000" cy="687125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2227E0A-1277-4279-BF19-56A0BB2FE3F8}"/>
              </a:ext>
            </a:extLst>
          </p:cNvPr>
          <p:cNvSpPr/>
          <p:nvPr/>
        </p:nvSpPr>
        <p:spPr>
          <a:xfrm>
            <a:off x="-25401" y="609600"/>
            <a:ext cx="4267200" cy="770467"/>
          </a:xfrm>
          <a:prstGeom prst="rect">
            <a:avLst/>
          </a:prstGeom>
          <a:gradFill flip="none" rotWithShape="1">
            <a:gsLst>
              <a:gs pos="0">
                <a:srgbClr val="1F3A64"/>
              </a:gs>
              <a:gs pos="50000">
                <a:srgbClr val="1C3B65"/>
              </a:gs>
              <a:gs pos="100000">
                <a:srgbClr val="167A8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5B16FB-E636-4186-94A8-C1CB417D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Geomanist" panose="02000503000000020004" pitchFamily="50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70B05-37FD-42A7-9AAF-C44A94C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1" y="1690688"/>
            <a:ext cx="4555066" cy="382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132E8B9-80F7-48B0-8981-779D1ADDB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739" y="1690688"/>
            <a:ext cx="5183188" cy="3684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38B3F49-D768-4076-80C3-E3909DFF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250" y="6222159"/>
            <a:ext cx="1923520" cy="51201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C920FE-8D99-4F8B-893E-CC0B71F57FAA}"/>
              </a:ext>
            </a:extLst>
          </p:cNvPr>
          <p:cNvSpPr txBox="1"/>
          <p:nvPr/>
        </p:nvSpPr>
        <p:spPr>
          <a:xfrm>
            <a:off x="839789" y="6198513"/>
            <a:ext cx="210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eomanist" panose="02000503000000020004" pitchFamily="50" charset="0"/>
              </a:rPr>
              <a:t>Av. Torquato Tapajós, S/N – Colônia Terra Nova - Manaus-AM</a:t>
            </a:r>
          </a:p>
        </p:txBody>
      </p:sp>
    </p:spTree>
    <p:extLst>
      <p:ext uri="{BB962C8B-B14F-4D97-AF65-F5344CB8AC3E}">
        <p14:creationId xmlns:p14="http://schemas.microsoft.com/office/powerpoint/2010/main" val="84936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C655A68-DDA8-49FB-A583-773558DA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0" y="-6626"/>
            <a:ext cx="12192000" cy="687125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2227E0A-1277-4279-BF19-56A0BB2FE3F8}"/>
              </a:ext>
            </a:extLst>
          </p:cNvPr>
          <p:cNvSpPr/>
          <p:nvPr/>
        </p:nvSpPr>
        <p:spPr>
          <a:xfrm>
            <a:off x="-25401" y="609600"/>
            <a:ext cx="4267200" cy="770467"/>
          </a:xfrm>
          <a:prstGeom prst="rect">
            <a:avLst/>
          </a:prstGeom>
          <a:gradFill flip="none" rotWithShape="1">
            <a:gsLst>
              <a:gs pos="0">
                <a:srgbClr val="1F3A64"/>
              </a:gs>
              <a:gs pos="50000">
                <a:srgbClr val="1C3B65"/>
              </a:gs>
              <a:gs pos="100000">
                <a:srgbClr val="167A8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5B16FB-E636-4186-94A8-C1CB417D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Geomanist" panose="02000503000000020004" pitchFamily="50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70B05-37FD-42A7-9AAF-C44A94C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1" y="1690688"/>
            <a:ext cx="4555066" cy="382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132E8B9-80F7-48B0-8981-779D1ADDB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739" y="1690688"/>
            <a:ext cx="5183188" cy="3684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16DE9A9-BBF3-4BC5-A4F9-2750189CF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2" y="6198513"/>
            <a:ext cx="1975451" cy="4007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16BCA0-124E-487A-B625-A8CE91A7B1B8}"/>
              </a:ext>
            </a:extLst>
          </p:cNvPr>
          <p:cNvSpPr txBox="1"/>
          <p:nvPr/>
        </p:nvSpPr>
        <p:spPr>
          <a:xfrm>
            <a:off x="839789" y="6198513"/>
            <a:ext cx="210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eomanist" panose="02000503000000020004" pitchFamily="50" charset="0"/>
              </a:rPr>
              <a:t>Av. Torquato Tapajós, S/N – Colônia Terra Nova - Manaus-AM</a:t>
            </a:r>
          </a:p>
        </p:txBody>
      </p:sp>
    </p:spTree>
    <p:extLst>
      <p:ext uri="{BB962C8B-B14F-4D97-AF65-F5344CB8AC3E}">
        <p14:creationId xmlns:p14="http://schemas.microsoft.com/office/powerpoint/2010/main" val="346959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6E135C98-D2AB-43C2-9EC8-D8768C4C6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-6851" y="-17111"/>
            <a:ext cx="12198851" cy="68751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10FFF30-8196-49EC-948D-98C9331FD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1919289"/>
            <a:ext cx="4633912" cy="10635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5B16FB-E636-4186-94A8-C1CB417D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182C4C"/>
                </a:solidFill>
                <a:latin typeface="Geomanist" panose="02000503000000020004" pitchFamily="50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70B05-37FD-42A7-9AAF-C44A94C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244" y="1988345"/>
            <a:ext cx="4555066" cy="925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 dirty="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</a:p>
        </p:txBody>
      </p:sp>
      <p:sp>
        <p:nvSpPr>
          <p:cNvPr id="26" name="Espaço Reservado para Conteúdo 25">
            <a:extLst>
              <a:ext uri="{FF2B5EF4-FFF2-40B4-BE49-F238E27FC236}">
                <a16:creationId xmlns:a16="http://schemas.microsoft.com/office/drawing/2014/main" id="{80332946-660E-49BA-96D3-495EA53EE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97001"/>
            <a:ext cx="6096000" cy="4203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92744BF-F70B-4691-BF9B-72F4D4D0521D}"/>
              </a:ext>
            </a:extLst>
          </p:cNvPr>
          <p:cNvCxnSpPr>
            <a:cxnSpLocks/>
          </p:cNvCxnSpPr>
          <p:nvPr/>
        </p:nvCxnSpPr>
        <p:spPr>
          <a:xfrm>
            <a:off x="-6851" y="1397001"/>
            <a:ext cx="4409518" cy="0"/>
          </a:xfrm>
          <a:prstGeom prst="line">
            <a:avLst/>
          </a:prstGeom>
          <a:ln>
            <a:solidFill>
              <a:srgbClr val="1C3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1C697B-69FC-45A3-B397-D0004457B4D8}"/>
              </a:ext>
            </a:extLst>
          </p:cNvPr>
          <p:cNvSpPr txBox="1"/>
          <p:nvPr/>
        </p:nvSpPr>
        <p:spPr>
          <a:xfrm>
            <a:off x="904611" y="1916363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1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713B294F-8AD9-4C94-8FFE-F71595B1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3131510"/>
            <a:ext cx="4633912" cy="1063539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7870AD5-45F6-4549-9B5B-EFC2C26B0559}"/>
              </a:ext>
            </a:extLst>
          </p:cNvPr>
          <p:cNvSpPr txBox="1">
            <a:spLocks/>
          </p:cNvSpPr>
          <p:nvPr/>
        </p:nvSpPr>
        <p:spPr>
          <a:xfrm>
            <a:off x="1188244" y="3200566"/>
            <a:ext cx="4555066" cy="925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  <a:endParaRPr lang="pt-BR" sz="2200" dirty="0">
              <a:solidFill>
                <a:srgbClr val="1F3A64"/>
              </a:solidFill>
              <a:latin typeface="Geomanist" panose="02000503000000020004" pitchFamily="50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34B40F-3C98-4E05-9C5E-C6C833B5D39D}"/>
              </a:ext>
            </a:extLst>
          </p:cNvPr>
          <p:cNvSpPr txBox="1"/>
          <p:nvPr/>
        </p:nvSpPr>
        <p:spPr>
          <a:xfrm>
            <a:off x="748110" y="3128584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2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841C20A-1D77-4087-B644-D2D178121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4343731"/>
            <a:ext cx="4633912" cy="1063539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A288EB4-3391-4B79-8E28-B02DA7BCB9B3}"/>
              </a:ext>
            </a:extLst>
          </p:cNvPr>
          <p:cNvSpPr txBox="1">
            <a:spLocks/>
          </p:cNvSpPr>
          <p:nvPr/>
        </p:nvSpPr>
        <p:spPr>
          <a:xfrm>
            <a:off x="1188244" y="4412787"/>
            <a:ext cx="4555066" cy="925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  <a:endParaRPr lang="pt-BR" sz="2200" dirty="0">
              <a:solidFill>
                <a:srgbClr val="1F3A64"/>
              </a:solidFill>
              <a:latin typeface="Geomanist" panose="02000503000000020004" pitchFamily="50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E2AEA3-5D6C-4681-975D-6D155A09886D}"/>
              </a:ext>
            </a:extLst>
          </p:cNvPr>
          <p:cNvSpPr txBox="1"/>
          <p:nvPr/>
        </p:nvSpPr>
        <p:spPr>
          <a:xfrm>
            <a:off x="748110" y="4367668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3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0DBCF088-5AF6-4D34-AE4D-E6ACAA218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1250" y="6222159"/>
            <a:ext cx="1923520" cy="51201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3F1695-5473-49A8-A274-5E533F2CEAF3}"/>
              </a:ext>
            </a:extLst>
          </p:cNvPr>
          <p:cNvSpPr txBox="1"/>
          <p:nvPr/>
        </p:nvSpPr>
        <p:spPr>
          <a:xfrm>
            <a:off x="839789" y="6198513"/>
            <a:ext cx="210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eomanist" panose="02000503000000020004" pitchFamily="50" charset="0"/>
              </a:rPr>
              <a:t>Av. Torquato Tapajós, S/N – Colônia Terra Nova - Manaus-AM</a:t>
            </a:r>
          </a:p>
        </p:txBody>
      </p:sp>
    </p:spTree>
    <p:extLst>
      <p:ext uri="{BB962C8B-B14F-4D97-AF65-F5344CB8AC3E}">
        <p14:creationId xmlns:p14="http://schemas.microsoft.com/office/powerpoint/2010/main" val="182521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6E135C98-D2AB-43C2-9EC8-D8768C4C6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-6851" y="-17111"/>
            <a:ext cx="12198851" cy="68751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10FFF30-8196-49EC-948D-98C9331FD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1919289"/>
            <a:ext cx="4633912" cy="10635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5B16FB-E636-4186-94A8-C1CB417D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182C4C"/>
                </a:solidFill>
                <a:latin typeface="Geomanist" panose="02000503000000020004" pitchFamily="50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70B05-37FD-42A7-9AAF-C44A94C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244" y="1988345"/>
            <a:ext cx="4555066" cy="925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 dirty="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</a:p>
        </p:txBody>
      </p:sp>
      <p:sp>
        <p:nvSpPr>
          <p:cNvPr id="26" name="Espaço Reservado para Conteúdo 25">
            <a:extLst>
              <a:ext uri="{FF2B5EF4-FFF2-40B4-BE49-F238E27FC236}">
                <a16:creationId xmlns:a16="http://schemas.microsoft.com/office/drawing/2014/main" id="{80332946-660E-49BA-96D3-495EA53EE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97001"/>
            <a:ext cx="6096000" cy="4203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92744BF-F70B-4691-BF9B-72F4D4D0521D}"/>
              </a:ext>
            </a:extLst>
          </p:cNvPr>
          <p:cNvCxnSpPr>
            <a:cxnSpLocks/>
          </p:cNvCxnSpPr>
          <p:nvPr/>
        </p:nvCxnSpPr>
        <p:spPr>
          <a:xfrm>
            <a:off x="-6851" y="1397001"/>
            <a:ext cx="4409518" cy="0"/>
          </a:xfrm>
          <a:prstGeom prst="line">
            <a:avLst/>
          </a:prstGeom>
          <a:ln>
            <a:solidFill>
              <a:srgbClr val="1C3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1C697B-69FC-45A3-B397-D0004457B4D8}"/>
              </a:ext>
            </a:extLst>
          </p:cNvPr>
          <p:cNvSpPr txBox="1"/>
          <p:nvPr/>
        </p:nvSpPr>
        <p:spPr>
          <a:xfrm>
            <a:off x="904611" y="1916363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1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713B294F-8AD9-4C94-8FFE-F71595B1C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3131510"/>
            <a:ext cx="4633912" cy="1063539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7870AD5-45F6-4549-9B5B-EFC2C26B0559}"/>
              </a:ext>
            </a:extLst>
          </p:cNvPr>
          <p:cNvSpPr txBox="1">
            <a:spLocks/>
          </p:cNvSpPr>
          <p:nvPr/>
        </p:nvSpPr>
        <p:spPr>
          <a:xfrm>
            <a:off x="1188244" y="3200566"/>
            <a:ext cx="4555066" cy="925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  <a:endParaRPr lang="pt-BR" sz="2200" dirty="0">
              <a:solidFill>
                <a:srgbClr val="1F3A64"/>
              </a:solidFill>
              <a:latin typeface="Geomanist" panose="02000503000000020004" pitchFamily="50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34B40F-3C98-4E05-9C5E-C6C833B5D39D}"/>
              </a:ext>
            </a:extLst>
          </p:cNvPr>
          <p:cNvSpPr txBox="1"/>
          <p:nvPr/>
        </p:nvSpPr>
        <p:spPr>
          <a:xfrm>
            <a:off x="748110" y="3128584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2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841C20A-1D77-4087-B644-D2D178121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821" y="4343731"/>
            <a:ext cx="4633912" cy="1063539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6A288EB4-3391-4B79-8E28-B02DA7BCB9B3}"/>
              </a:ext>
            </a:extLst>
          </p:cNvPr>
          <p:cNvSpPr txBox="1">
            <a:spLocks/>
          </p:cNvSpPr>
          <p:nvPr/>
        </p:nvSpPr>
        <p:spPr>
          <a:xfrm>
            <a:off x="1188244" y="4412787"/>
            <a:ext cx="4555066" cy="925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>
                <a:solidFill>
                  <a:srgbClr val="182C4C"/>
                </a:solidFill>
                <a:latin typeface="Geomanist" panose="02000503000000020004" pitchFamily="50" charset="0"/>
              </a:rPr>
              <a:t>xxxxxxxxxxxxxxxxxxxxxxxxxxxxxxxxxxxxxxxxxxxxxxxxxxxxxxxxxxxxxxxxxxxxxxxxxxxxxxxxxxxxxxxxxx</a:t>
            </a:r>
            <a:r>
              <a:rPr lang="pt-BR" sz="2200">
                <a:solidFill>
                  <a:srgbClr val="1F3A64"/>
                </a:solidFill>
                <a:latin typeface="Geomanist" panose="02000503000000020004" pitchFamily="50" charset="0"/>
              </a:rPr>
              <a:t>.</a:t>
            </a:r>
            <a:endParaRPr lang="pt-BR" sz="2200" dirty="0">
              <a:solidFill>
                <a:srgbClr val="1F3A64"/>
              </a:solidFill>
              <a:latin typeface="Geomanist" panose="02000503000000020004" pitchFamily="50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E2AEA3-5D6C-4681-975D-6D155A09886D}"/>
              </a:ext>
            </a:extLst>
          </p:cNvPr>
          <p:cNvSpPr txBox="1"/>
          <p:nvPr/>
        </p:nvSpPr>
        <p:spPr>
          <a:xfrm>
            <a:off x="748110" y="4367668"/>
            <a:ext cx="2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182C4C"/>
                </a:solidFill>
                <a:latin typeface="Geomanist" panose="02000503000000020004" pitchFamily="50" charset="0"/>
              </a:rPr>
              <a:t>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EDA49C0-4C14-447E-9962-B0495E2A2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2" y="6198513"/>
            <a:ext cx="1975451" cy="4007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144E12-E84A-4E48-8569-C9F54A366CC6}"/>
              </a:ext>
            </a:extLst>
          </p:cNvPr>
          <p:cNvSpPr txBox="1"/>
          <p:nvPr/>
        </p:nvSpPr>
        <p:spPr>
          <a:xfrm>
            <a:off x="839789" y="6198513"/>
            <a:ext cx="210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eomanist" panose="02000503000000020004" pitchFamily="50" charset="0"/>
              </a:rPr>
              <a:t>Av. Torquato Tapajós, S/N – Colônia Terra Nova - Manaus-AM</a:t>
            </a:r>
          </a:p>
        </p:txBody>
      </p:sp>
    </p:spTree>
    <p:extLst>
      <p:ext uri="{BB962C8B-B14F-4D97-AF65-F5344CB8AC3E}">
        <p14:creationId xmlns:p14="http://schemas.microsoft.com/office/powerpoint/2010/main" val="389449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E4EB0F95-0746-49C6-995A-C010BBDA9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43" t="9271" r="3460" b="6771"/>
          <a:stretch/>
        </p:blipFill>
        <p:spPr>
          <a:xfrm>
            <a:off x="0" y="-1"/>
            <a:ext cx="12192000" cy="687125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1CF0B9B-318D-47A8-A4BA-543650267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4808" y="3023119"/>
            <a:ext cx="3049588" cy="81176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A9A232E-0F5B-4D30-8C71-72D575E07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06" y="2709682"/>
            <a:ext cx="3732362" cy="14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2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Geomanist</vt:lpstr>
      <vt:lpstr>Tema do Office</vt:lpstr>
      <vt:lpstr>Apresentação do PowerPoint</vt:lpstr>
      <vt:lpstr>Apresentação do PowerPoint</vt:lpstr>
      <vt:lpstr>Título</vt:lpstr>
      <vt:lpstr>Título</vt:lpstr>
      <vt:lpstr>Título</vt:lpstr>
      <vt:lpstr>Título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Comunicação</dc:creator>
  <cp:lastModifiedBy>Comunicação</cp:lastModifiedBy>
  <cp:revision>10</cp:revision>
  <dcterms:created xsi:type="dcterms:W3CDTF">2023-01-26T14:08:32Z</dcterms:created>
  <dcterms:modified xsi:type="dcterms:W3CDTF">2023-02-01T15:31:28Z</dcterms:modified>
</cp:coreProperties>
</file>